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65" r:id="rId4"/>
    <p:sldId id="257" r:id="rId5"/>
    <p:sldId id="258" r:id="rId6"/>
    <p:sldId id="259" r:id="rId7"/>
    <p:sldId id="260" r:id="rId8"/>
    <p:sldId id="261" r:id="rId9"/>
    <p:sldId id="262" r:id="rId10"/>
    <p:sldId id="263" r:id="rId11"/>
    <p:sldId id="267" r:id="rId12"/>
    <p:sldId id="268" r:id="rId13"/>
    <p:sldId id="269" r:id="rId14"/>
    <p:sldId id="270" r:id="rId15"/>
    <p:sldId id="271" r:id="rId16"/>
    <p:sldId id="272" r:id="rId17"/>
    <p:sldId id="274"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86"/>
  </p:normalViewPr>
  <p:slideViewPr>
    <p:cSldViewPr snapToGrid="0" snapToObjects="1">
      <p:cViewPr varScale="1">
        <p:scale>
          <a:sx n="93" d="100"/>
          <a:sy n="93" d="100"/>
        </p:scale>
        <p:origin x="216"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20A71-92C1-FA33-5B81-4560DA4C3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4A1C66-9541-0807-74F7-D73B7D53FA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091A8-1C68-C8F5-10C3-7F16D1D4B8C1}"/>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5" name="Footer Placeholder 4">
            <a:extLst>
              <a:ext uri="{FF2B5EF4-FFF2-40B4-BE49-F238E27FC236}">
                <a16:creationId xmlns:a16="http://schemas.microsoft.com/office/drawing/2014/main" id="{DE4EAABC-2C83-0359-FEFB-5BFFB5C0C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B1DD0-C16C-9685-5A80-F479AF52F747}"/>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3903394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A05C-857B-B4D4-5A37-3CEF393CAD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AF381D-B533-BA76-44F8-42FB065667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0D7D2-E6CC-E6B6-1243-2DBA0241CDD8}"/>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5" name="Footer Placeholder 4">
            <a:extLst>
              <a:ext uri="{FF2B5EF4-FFF2-40B4-BE49-F238E27FC236}">
                <a16:creationId xmlns:a16="http://schemas.microsoft.com/office/drawing/2014/main" id="{6640E358-A7F9-3036-5FC5-3D3432BD2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CFBD0-1187-7872-67EF-019D9492C344}"/>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2561923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3B8562-B110-290E-60DC-63ADF8E6C7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745581-4C83-6A43-B04B-AE27F938D5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5768D6-634F-0AA7-61D7-352C6DF80BEC}"/>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5" name="Footer Placeholder 4">
            <a:extLst>
              <a:ext uri="{FF2B5EF4-FFF2-40B4-BE49-F238E27FC236}">
                <a16:creationId xmlns:a16="http://schemas.microsoft.com/office/drawing/2014/main" id="{48215AC0-F6E5-9D1F-AF4C-CEBDCE5E1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0CB9F-D6A2-CC83-0FEC-20740CDFA84B}"/>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18232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D6E1-DE4A-9F01-08A7-15B606FD8A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575D8-01E9-39DD-BF9E-4D13E72C8B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DA311-C6F4-4CA2-B0E1-C2A718FB76B5}"/>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5" name="Footer Placeholder 4">
            <a:extLst>
              <a:ext uri="{FF2B5EF4-FFF2-40B4-BE49-F238E27FC236}">
                <a16:creationId xmlns:a16="http://schemas.microsoft.com/office/drawing/2014/main" id="{33C5280F-EB79-9EC6-6DF1-161D0E2A7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4720B-643D-B822-B77C-68E33B51E98C}"/>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2452098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3CA8-C3A8-2917-1275-6F435E4F2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805D41-3A32-6719-2074-92CAA41064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642E6-E07D-314B-EE86-D2A42992F230}"/>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5" name="Footer Placeholder 4">
            <a:extLst>
              <a:ext uri="{FF2B5EF4-FFF2-40B4-BE49-F238E27FC236}">
                <a16:creationId xmlns:a16="http://schemas.microsoft.com/office/drawing/2014/main" id="{E2CF18AD-D01D-C12D-177D-5140E332C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6AE7E-DE9E-2DB1-3487-0894973A7BE0}"/>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2389991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0C4F-1985-0AEA-EDFF-9E5D35FA1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C174E-87C7-380C-5B53-32EF633459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7EB6B4-98B3-E3DE-D0F1-74B0FC470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1394F5-5056-43F8-226E-E5D7C630B87E}"/>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6" name="Footer Placeholder 5">
            <a:extLst>
              <a:ext uri="{FF2B5EF4-FFF2-40B4-BE49-F238E27FC236}">
                <a16:creationId xmlns:a16="http://schemas.microsoft.com/office/drawing/2014/main" id="{3B3616A9-D875-2A60-9921-F0F011B40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DD401-E4BF-4743-1C50-E5591926C698}"/>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384605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E6A-BB9A-135F-BE61-70250AD462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3636B1-0D46-955C-9BEC-FB956D245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BF91F-02BD-4037-6B0F-1F2A0033F8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681F72-6ED9-6019-D472-D03B13782A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69AA5C-A96B-2597-9B07-A5E6D3F44F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B2922A-CF50-6210-0A07-A159F067BB80}"/>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8" name="Footer Placeholder 7">
            <a:extLst>
              <a:ext uri="{FF2B5EF4-FFF2-40B4-BE49-F238E27FC236}">
                <a16:creationId xmlns:a16="http://schemas.microsoft.com/office/drawing/2014/main" id="{ECCD0963-8C9B-AA04-3703-D3BC4076B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1A2311-BD45-593B-081F-78152F4044B9}"/>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1748869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F14-19F5-4641-198B-AF047DB1AE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D278C3-4250-E04F-E7E0-581A186679B9}"/>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4" name="Footer Placeholder 3">
            <a:extLst>
              <a:ext uri="{FF2B5EF4-FFF2-40B4-BE49-F238E27FC236}">
                <a16:creationId xmlns:a16="http://schemas.microsoft.com/office/drawing/2014/main" id="{48173B87-3D7B-8905-D9D9-920551960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5FC80E-6C76-968F-7D69-A87689B628EE}"/>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172837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588A26-F2EB-EE90-CA6D-EE2108D590F2}"/>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3" name="Footer Placeholder 2">
            <a:extLst>
              <a:ext uri="{FF2B5EF4-FFF2-40B4-BE49-F238E27FC236}">
                <a16:creationId xmlns:a16="http://schemas.microsoft.com/office/drawing/2014/main" id="{D1E00D19-9DA8-3123-7CFF-AE9141CC9C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8B1135-A84F-122E-E9B8-3F70A6216E05}"/>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1603973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F265-B075-6641-8692-E38BCC9110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5556A-0845-CA86-FB92-490732B44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E5064E-563A-574B-8FE7-1AEBFA5844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C75F67-F9C9-800F-5A41-9DEA54247721}"/>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6" name="Footer Placeholder 5">
            <a:extLst>
              <a:ext uri="{FF2B5EF4-FFF2-40B4-BE49-F238E27FC236}">
                <a16:creationId xmlns:a16="http://schemas.microsoft.com/office/drawing/2014/main" id="{812EBF97-825F-77C7-D79A-53BD64D877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45EDF-A605-9B4D-B671-ED30A77A061C}"/>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148947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36D6-B9A2-A1DE-D9E4-97A416A17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7DD81D-9C3F-FCF3-B259-F2714BE4B5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593841-115A-443A-37F8-FCF843326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07109E-5D0E-10A0-7159-63DBCCCBBFAA}"/>
              </a:ext>
            </a:extLst>
          </p:cNvPr>
          <p:cNvSpPr>
            <a:spLocks noGrp="1"/>
          </p:cNvSpPr>
          <p:nvPr>
            <p:ph type="dt" sz="half" idx="10"/>
          </p:nvPr>
        </p:nvSpPr>
        <p:spPr/>
        <p:txBody>
          <a:bodyPr/>
          <a:lstStyle/>
          <a:p>
            <a:fld id="{EAB50FB2-6BCE-5144-B9AE-90B8B7C4987E}" type="datetimeFigureOut">
              <a:rPr lang="en-US" smtClean="0"/>
              <a:t>5/6/23</a:t>
            </a:fld>
            <a:endParaRPr lang="en-US"/>
          </a:p>
        </p:txBody>
      </p:sp>
      <p:sp>
        <p:nvSpPr>
          <p:cNvPr id="6" name="Footer Placeholder 5">
            <a:extLst>
              <a:ext uri="{FF2B5EF4-FFF2-40B4-BE49-F238E27FC236}">
                <a16:creationId xmlns:a16="http://schemas.microsoft.com/office/drawing/2014/main" id="{922EDD0E-B48C-0759-B26B-A83FA09BD0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2EDC2-BED6-F474-E634-C87328EB5266}"/>
              </a:ext>
            </a:extLst>
          </p:cNvPr>
          <p:cNvSpPr>
            <a:spLocks noGrp="1"/>
          </p:cNvSpPr>
          <p:nvPr>
            <p:ph type="sldNum" sz="quarter" idx="12"/>
          </p:nvPr>
        </p:nvSpPr>
        <p:spPr/>
        <p:txBody>
          <a:bodyPr/>
          <a:lstStyle/>
          <a:p>
            <a:fld id="{9B08946F-610D-2547-8F91-D65F1E9DA844}" type="slidenum">
              <a:rPr lang="en-US" smtClean="0"/>
              <a:t>‹#›</a:t>
            </a:fld>
            <a:endParaRPr lang="en-US"/>
          </a:p>
        </p:txBody>
      </p:sp>
    </p:spTree>
    <p:extLst>
      <p:ext uri="{BB962C8B-B14F-4D97-AF65-F5344CB8AC3E}">
        <p14:creationId xmlns:p14="http://schemas.microsoft.com/office/powerpoint/2010/main" val="147025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D85E0-144C-CCD9-7C55-6F2BFDDB16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61561D-2C3A-500C-1189-63039AA90A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8AEA6-BCF2-95E2-1707-B55C6FEB17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B50FB2-6BCE-5144-B9AE-90B8B7C4987E}" type="datetimeFigureOut">
              <a:rPr lang="en-US" smtClean="0"/>
              <a:t>5/6/23</a:t>
            </a:fld>
            <a:endParaRPr lang="en-US"/>
          </a:p>
        </p:txBody>
      </p:sp>
      <p:sp>
        <p:nvSpPr>
          <p:cNvPr id="5" name="Footer Placeholder 4">
            <a:extLst>
              <a:ext uri="{FF2B5EF4-FFF2-40B4-BE49-F238E27FC236}">
                <a16:creationId xmlns:a16="http://schemas.microsoft.com/office/drawing/2014/main" id="{E154CA0A-76B8-C22A-BA90-D08328A158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9E4D68-FBBD-9C51-D8E4-3C61D0086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08946F-610D-2547-8F91-D65F1E9DA844}" type="slidenum">
              <a:rPr lang="en-US" smtClean="0"/>
              <a:t>‹#›</a:t>
            </a:fld>
            <a:endParaRPr lang="en-US"/>
          </a:p>
        </p:txBody>
      </p:sp>
    </p:spTree>
    <p:extLst>
      <p:ext uri="{BB962C8B-B14F-4D97-AF65-F5344CB8AC3E}">
        <p14:creationId xmlns:p14="http://schemas.microsoft.com/office/powerpoint/2010/main" val="2148267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4071-83B9-6BD4-2631-2B6215B887EA}"/>
              </a:ext>
            </a:extLst>
          </p:cNvPr>
          <p:cNvSpPr>
            <a:spLocks noGrp="1"/>
          </p:cNvSpPr>
          <p:nvPr>
            <p:ph type="ctrTitle"/>
          </p:nvPr>
        </p:nvSpPr>
        <p:spPr>
          <a:pattFill prst="dkDnDiag">
            <a:fgClr>
              <a:schemeClr val="accent1"/>
            </a:fgClr>
            <a:bgClr>
              <a:schemeClr val="bg1"/>
            </a:bgClr>
          </a:pattFill>
        </p:spPr>
        <p:txBody>
          <a:bodyPr/>
          <a:lstStyle/>
          <a:p>
            <a:r>
              <a:rPr lang="en-US" dirty="0"/>
              <a:t>    	DOLLS ON A MISSION		 </a:t>
            </a:r>
          </a:p>
        </p:txBody>
      </p:sp>
      <p:sp>
        <p:nvSpPr>
          <p:cNvPr id="3" name="Subtitle 2">
            <a:extLst>
              <a:ext uri="{FF2B5EF4-FFF2-40B4-BE49-F238E27FC236}">
                <a16:creationId xmlns:a16="http://schemas.microsoft.com/office/drawing/2014/main" id="{6A9A7CDA-EE20-9433-EED3-EE1A7F9B3227}"/>
              </a:ext>
            </a:extLst>
          </p:cNvPr>
          <p:cNvSpPr>
            <a:spLocks noGrp="1"/>
          </p:cNvSpPr>
          <p:nvPr>
            <p:ph type="subTitle" idx="1"/>
          </p:nvPr>
        </p:nvSpPr>
        <p:spPr/>
        <p:txBody>
          <a:bodyPr/>
          <a:lstStyle/>
          <a:p>
            <a:r>
              <a:rPr lang="en-US" dirty="0"/>
              <a:t>CHERITON, VIRGINIA</a:t>
            </a:r>
          </a:p>
          <a:p>
            <a:endParaRPr lang="en-US" dirty="0"/>
          </a:p>
          <a:p>
            <a:r>
              <a:rPr lang="en-US" dirty="0"/>
              <a:t>Population 497</a:t>
            </a:r>
          </a:p>
          <a:p>
            <a:endParaRPr lang="en-US" dirty="0"/>
          </a:p>
          <a:p>
            <a:endParaRPr lang="en-US" dirty="0"/>
          </a:p>
        </p:txBody>
      </p:sp>
    </p:spTree>
    <p:extLst>
      <p:ext uri="{BB962C8B-B14F-4D97-AF65-F5344CB8AC3E}">
        <p14:creationId xmlns:p14="http://schemas.microsoft.com/office/powerpoint/2010/main" val="202153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7C51-A93F-40DB-DE73-DF7AC5E386A2}"/>
              </a:ext>
            </a:extLst>
          </p:cNvPr>
          <p:cNvSpPr>
            <a:spLocks noGrp="1"/>
          </p:cNvSpPr>
          <p:nvPr>
            <p:ph type="title"/>
          </p:nvPr>
        </p:nvSpPr>
        <p:spPr>
          <a:xfrm>
            <a:off x="838200" y="365125"/>
            <a:ext cx="2371165" cy="5372287"/>
          </a:xfrm>
          <a:solidFill>
            <a:schemeClr val="accent3"/>
          </a:solidFill>
        </p:spPr>
        <p:txBody>
          <a:bodyPr>
            <a:normAutofit/>
          </a:bodyPr>
          <a:lstStyle/>
          <a:p>
            <a:r>
              <a:rPr lang="en-US" sz="3600" dirty="0"/>
              <a:t>First part of the journey.  Cheriton, Virginia to Dunn, NC 241 miles.</a:t>
            </a:r>
          </a:p>
        </p:txBody>
      </p:sp>
      <p:pic>
        <p:nvPicPr>
          <p:cNvPr id="5" name="Content Placeholder 4" descr="A picture containing text&#10;&#10;Description automatically generated">
            <a:extLst>
              <a:ext uri="{FF2B5EF4-FFF2-40B4-BE49-F238E27FC236}">
                <a16:creationId xmlns:a16="http://schemas.microsoft.com/office/drawing/2014/main" id="{5C7D6C25-3049-CE5F-F2D1-1FD9F3F3EE60}"/>
              </a:ext>
            </a:extLst>
          </p:cNvPr>
          <p:cNvPicPr>
            <a:picLocks noGrp="1" noChangeAspect="1"/>
          </p:cNvPicPr>
          <p:nvPr>
            <p:ph idx="1"/>
          </p:nvPr>
        </p:nvPicPr>
        <p:blipFill>
          <a:blip r:embed="rId2"/>
          <a:stretch>
            <a:fillRect/>
          </a:stretch>
        </p:blipFill>
        <p:spPr>
          <a:xfrm rot="5400000">
            <a:off x="3195108" y="1090348"/>
            <a:ext cx="5801784" cy="4351338"/>
          </a:xfrm>
        </p:spPr>
      </p:pic>
    </p:spTree>
    <p:extLst>
      <p:ext uri="{BB962C8B-B14F-4D97-AF65-F5344CB8AC3E}">
        <p14:creationId xmlns:p14="http://schemas.microsoft.com/office/powerpoint/2010/main" val="2518492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0B9A74-BB84-5557-E404-FC2F2E522EAA}"/>
              </a:ext>
            </a:extLst>
          </p:cNvPr>
          <p:cNvSpPr>
            <a:spLocks noGrp="1"/>
          </p:cNvSpPr>
          <p:nvPr>
            <p:ph type="title"/>
          </p:nvPr>
        </p:nvSpPr>
        <p:spPr>
          <a:xfrm>
            <a:off x="7531610" y="365125"/>
            <a:ext cx="3822189" cy="1899912"/>
          </a:xfrm>
        </p:spPr>
        <p:txBody>
          <a:bodyPr>
            <a:normAutofit/>
          </a:bodyPr>
          <a:lstStyle/>
          <a:p>
            <a:r>
              <a:rPr lang="en-US" sz="4000"/>
              <a:t>Leaving Dunn, NC for RDU Airport 55 Miles</a:t>
            </a:r>
          </a:p>
        </p:txBody>
      </p:sp>
      <p:pic>
        <p:nvPicPr>
          <p:cNvPr id="5" name="Content Placeholder 4" descr="A picture containing indoor, bag, accessory&#10;&#10;Description automatically generated">
            <a:extLst>
              <a:ext uri="{FF2B5EF4-FFF2-40B4-BE49-F238E27FC236}">
                <a16:creationId xmlns:a16="http://schemas.microsoft.com/office/drawing/2014/main" id="{46E4EDA9-E2C8-29FD-4BB7-69B808BF778F}"/>
              </a:ext>
            </a:extLst>
          </p:cNvPr>
          <p:cNvPicPr>
            <a:picLocks noChangeAspect="1"/>
          </p:cNvPicPr>
          <p:nvPr/>
        </p:nvPicPr>
        <p:blipFill rotWithShape="1">
          <a:blip r:embed="rId2"/>
          <a:srcRect l="18227" r="7620" b="-1"/>
          <a:stretch/>
        </p:blipFill>
        <p:spPr>
          <a:xfrm rot="5400000">
            <a:off x="39196" y="-39195"/>
            <a:ext cx="6858000" cy="6936390"/>
          </a:xfrm>
          <a:prstGeom prst="rect">
            <a:avLst/>
          </a:prstGeom>
        </p:spPr>
      </p:pic>
      <p:sp>
        <p:nvSpPr>
          <p:cNvPr id="9" name="Content Placeholder 8">
            <a:extLst>
              <a:ext uri="{FF2B5EF4-FFF2-40B4-BE49-F238E27FC236}">
                <a16:creationId xmlns:a16="http://schemas.microsoft.com/office/drawing/2014/main" id="{B073CF86-5CEC-F9A5-EAA2-4DCDC8F76D0D}"/>
              </a:ext>
            </a:extLst>
          </p:cNvPr>
          <p:cNvSpPr>
            <a:spLocks noGrp="1"/>
          </p:cNvSpPr>
          <p:nvPr>
            <p:ph idx="1"/>
          </p:nvPr>
        </p:nvSpPr>
        <p:spPr>
          <a:xfrm>
            <a:off x="7531610" y="2434201"/>
            <a:ext cx="3822189" cy="3742762"/>
          </a:xfrm>
        </p:spPr>
        <p:txBody>
          <a:bodyPr>
            <a:normAutofit/>
          </a:bodyPr>
          <a:lstStyle/>
          <a:p>
            <a:endParaRPr lang="en-US" sz="2000"/>
          </a:p>
        </p:txBody>
      </p:sp>
    </p:spTree>
    <p:extLst>
      <p:ext uri="{BB962C8B-B14F-4D97-AF65-F5344CB8AC3E}">
        <p14:creationId xmlns:p14="http://schemas.microsoft.com/office/powerpoint/2010/main" val="3457029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tuffed animal on a bed&#10;&#10;Description automatically generated with medium confidence">
            <a:extLst>
              <a:ext uri="{FF2B5EF4-FFF2-40B4-BE49-F238E27FC236}">
                <a16:creationId xmlns:a16="http://schemas.microsoft.com/office/drawing/2014/main" id="{B93D5622-E8DC-A1C1-0AD3-2DF870BE84B8}"/>
              </a:ext>
            </a:extLst>
          </p:cNvPr>
          <p:cNvPicPr>
            <a:picLocks noGrp="1" noChangeAspect="1"/>
          </p:cNvPicPr>
          <p:nvPr>
            <p:ph idx="1"/>
          </p:nvPr>
        </p:nvPicPr>
        <p:blipFill rotWithShape="1">
          <a:blip r:embed="rId2"/>
          <a:srcRect l="8889" r="18610" b="1"/>
          <a:stretch/>
        </p:blipFill>
        <p:spPr>
          <a:xfrm rot="5400000">
            <a:off x="5219952" y="-118181"/>
            <a:ext cx="6857999" cy="7094361"/>
          </a:xfrm>
          <a:prstGeom prst="rect">
            <a:avLst/>
          </a:prstGeom>
        </p:spPr>
      </p:pic>
      <p:sp>
        <p:nvSpPr>
          <p:cNvPr id="10" name="Rectangle 9">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0A0E95-2A02-A0EB-0664-4FA29A2FCDEE}"/>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4700">
                <a:solidFill>
                  <a:srgbClr val="FFFFFF"/>
                </a:solidFill>
              </a:rPr>
              <a:t>Spending the night at Holiday Inn Express RDU Airport</a:t>
            </a:r>
          </a:p>
        </p:txBody>
      </p:sp>
      <p:sp>
        <p:nvSpPr>
          <p:cNvPr id="14" name="Oval 13">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914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7539C-91B1-254F-98C4-3D2C73D9B28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Shuttle ride from Holiday Inn Express to RDU</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indoor&#10;&#10;Description automatically generated">
            <a:extLst>
              <a:ext uri="{FF2B5EF4-FFF2-40B4-BE49-F238E27FC236}">
                <a16:creationId xmlns:a16="http://schemas.microsoft.com/office/drawing/2014/main" id="{B937E19B-8097-D506-CB9F-E0C59B2D57B5}"/>
              </a:ext>
            </a:extLst>
          </p:cNvPr>
          <p:cNvPicPr>
            <a:picLocks noGrp="1" noChangeAspect="1"/>
          </p:cNvPicPr>
          <p:nvPr>
            <p:ph idx="1"/>
          </p:nvPr>
        </p:nvPicPr>
        <p:blipFill rotWithShape="1">
          <a:blip r:embed="rId2"/>
          <a:srcRect t="30834" r="1" b="1428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3757777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3015-C0CE-6450-D239-54145BC69678}"/>
              </a:ext>
            </a:extLst>
          </p:cNvPr>
          <p:cNvSpPr>
            <a:spLocks noGrp="1"/>
          </p:cNvSpPr>
          <p:nvPr>
            <p:ph type="title"/>
          </p:nvPr>
        </p:nvSpPr>
        <p:spPr/>
        <p:txBody>
          <a:bodyPr/>
          <a:lstStyle/>
          <a:p>
            <a:pPr algn="ctr"/>
            <a:r>
              <a:rPr lang="en-US" dirty="0"/>
              <a:t>Arriving at Miami International Airport from RDU 814. Miles</a:t>
            </a:r>
          </a:p>
        </p:txBody>
      </p:sp>
      <p:pic>
        <p:nvPicPr>
          <p:cNvPr id="5" name="Content Placeholder 4" descr="A picture containing person&#10;&#10;Description automatically generated">
            <a:extLst>
              <a:ext uri="{FF2B5EF4-FFF2-40B4-BE49-F238E27FC236}">
                <a16:creationId xmlns:a16="http://schemas.microsoft.com/office/drawing/2014/main" id="{378D209F-72D7-D2EF-E6BF-B68CB3038EBF}"/>
              </a:ext>
            </a:extLst>
          </p:cNvPr>
          <p:cNvPicPr>
            <a:picLocks noGrp="1" noChangeAspect="1"/>
          </p:cNvPicPr>
          <p:nvPr>
            <p:ph idx="1"/>
          </p:nvPr>
        </p:nvPicPr>
        <p:blipFill>
          <a:blip r:embed="rId2"/>
          <a:stretch>
            <a:fillRect/>
          </a:stretch>
        </p:blipFill>
        <p:spPr>
          <a:xfrm>
            <a:off x="4872186" y="1825625"/>
            <a:ext cx="2447627" cy="4351338"/>
          </a:xfrm>
        </p:spPr>
      </p:pic>
    </p:spTree>
    <p:extLst>
      <p:ext uri="{BB962C8B-B14F-4D97-AF65-F5344CB8AC3E}">
        <p14:creationId xmlns:p14="http://schemas.microsoft.com/office/powerpoint/2010/main" val="27009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75D178B3-F5B4-ECDD-FB46-BDFFD76A46D9}"/>
              </a:ext>
            </a:extLst>
          </p:cNvPr>
          <p:cNvPicPr>
            <a:picLocks noGrp="1" noChangeAspect="1"/>
          </p:cNvPicPr>
          <p:nvPr>
            <p:ph idx="1"/>
          </p:nvPr>
        </p:nvPicPr>
        <p:blipFill rotWithShape="1">
          <a:blip r:embed="rId2"/>
          <a:srcRect l="11674" r="4400" b="2"/>
          <a:stretch/>
        </p:blipFill>
        <p:spPr>
          <a:xfrm rot="5400000">
            <a:off x="1112502" y="921540"/>
            <a:ext cx="5607882" cy="5011350"/>
          </a:xfrm>
          <a:prstGeom prst="rect">
            <a:avLst/>
          </a:prstGeom>
        </p:spPr>
      </p:pic>
      <p:sp>
        <p:nvSpPr>
          <p:cNvPr id="26" name="Right Triangle 25">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3" y="623275"/>
            <a:ext cx="401217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EFAC82-BDE7-59F8-6881-C492463491E4}"/>
              </a:ext>
            </a:extLst>
          </p:cNvPr>
          <p:cNvSpPr>
            <a:spLocks noGrp="1"/>
          </p:cNvSpPr>
          <p:nvPr>
            <p:ph type="title"/>
          </p:nvPr>
        </p:nvSpPr>
        <p:spPr>
          <a:xfrm>
            <a:off x="8052497" y="1056640"/>
            <a:ext cx="3197660" cy="3125746"/>
          </a:xfrm>
        </p:spPr>
        <p:txBody>
          <a:bodyPr vert="horz" lIns="91440" tIns="45720" rIns="91440" bIns="45720" rtlCol="0" anchor="b">
            <a:normAutofit/>
          </a:bodyPr>
          <a:lstStyle/>
          <a:p>
            <a:r>
              <a:rPr lang="en-US" sz="4000" kern="1200">
                <a:solidFill>
                  <a:schemeClr val="tx1"/>
                </a:solidFill>
                <a:latin typeface="+mj-lt"/>
                <a:ea typeface="+mj-ea"/>
                <a:cs typeface="+mj-cs"/>
              </a:rPr>
              <a:t>First presentation Miami International Airport</a:t>
            </a:r>
          </a:p>
        </p:txBody>
      </p:sp>
    </p:spTree>
    <p:extLst>
      <p:ext uri="{BB962C8B-B14F-4D97-AF65-F5344CB8AC3E}">
        <p14:creationId xmlns:p14="http://schemas.microsoft.com/office/powerpoint/2010/main" val="1329012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965169-8705-3953-F736-B3DFF8B409D9}"/>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3900" dirty="0">
                <a:solidFill>
                  <a:schemeClr val="bg1"/>
                </a:solidFill>
              </a:rPr>
              <a:t>Arriving at Phillip SW Goldson International Airport, Belize City Belize from Miami.</a:t>
            </a:r>
          </a:p>
        </p:txBody>
      </p:sp>
      <p:pic>
        <p:nvPicPr>
          <p:cNvPr id="5" name="Content Placeholder 4" descr="A person holding a stuffed animal&#10;&#10;Description automatically generated with low confidence">
            <a:extLst>
              <a:ext uri="{FF2B5EF4-FFF2-40B4-BE49-F238E27FC236}">
                <a16:creationId xmlns:a16="http://schemas.microsoft.com/office/drawing/2014/main" id="{19E960F1-87E4-E817-A399-8BF0ADB819D1}"/>
              </a:ext>
            </a:extLst>
          </p:cNvPr>
          <p:cNvPicPr>
            <a:picLocks noGrp="1" noChangeAspect="1"/>
          </p:cNvPicPr>
          <p:nvPr>
            <p:ph idx="1"/>
          </p:nvPr>
        </p:nvPicPr>
        <p:blipFill rotWithShape="1">
          <a:blip r:embed="rId2">
            <a:alphaModFix/>
          </a:blip>
          <a:srcRect r="24696" b="1"/>
          <a:stretch/>
        </p:blipFill>
        <p:spPr>
          <a:xfrm rot="5400000">
            <a:off x="6276679" y="953691"/>
            <a:ext cx="6627614" cy="4950618"/>
          </a:xfrm>
          <a:prstGeom prst="rect">
            <a:avLst/>
          </a:prstGeom>
        </p:spPr>
      </p:pic>
      <p:cxnSp>
        <p:nvCxnSpPr>
          <p:cNvPr id="12" name="Straight Connector 11">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095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FA4F3-9D0B-0909-2436-0775E44CB1D0}"/>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800" dirty="0"/>
              <a:t>Final Destination, Santa Clara Village, Corozal Belize, CA  74 Miles From Belize Airport</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suitcase full of items&#10;&#10;Description automatically generated with low confidence">
            <a:extLst>
              <a:ext uri="{FF2B5EF4-FFF2-40B4-BE49-F238E27FC236}">
                <a16:creationId xmlns:a16="http://schemas.microsoft.com/office/drawing/2014/main" id="{7D2E110A-FB95-5F53-8108-67FCC0C65ECC}"/>
              </a:ext>
            </a:extLst>
          </p:cNvPr>
          <p:cNvPicPr>
            <a:picLocks noGrp="1" noChangeAspect="1"/>
          </p:cNvPicPr>
          <p:nvPr>
            <p:ph idx="1"/>
          </p:nvPr>
        </p:nvPicPr>
        <p:blipFill rotWithShape="1">
          <a:blip r:embed="rId2"/>
          <a:srcRect l="6160" r="1697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8923386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13BB02-EDB8-0998-45D7-DCE07597816C}"/>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dirty="0">
                <a:solidFill>
                  <a:schemeClr val="tx1">
                    <a:lumMod val="85000"/>
                    <a:lumOff val="15000"/>
                  </a:schemeClr>
                </a:solidFill>
              </a:rPr>
              <a:t>Presentation to children</a:t>
            </a:r>
          </a:p>
        </p:txBody>
      </p:sp>
      <p:pic>
        <p:nvPicPr>
          <p:cNvPr id="5" name="Content Placeholder 4" descr="A group of people sitting in chairs&#10;&#10;Description automatically generated with medium confidence">
            <a:extLst>
              <a:ext uri="{FF2B5EF4-FFF2-40B4-BE49-F238E27FC236}">
                <a16:creationId xmlns:a16="http://schemas.microsoft.com/office/drawing/2014/main" id="{6D5E0668-C239-385F-8F07-4A2D9666C906}"/>
              </a:ext>
            </a:extLst>
          </p:cNvPr>
          <p:cNvPicPr>
            <a:picLocks noGrp="1" noChangeAspect="1"/>
          </p:cNvPicPr>
          <p:nvPr>
            <p:ph idx="1"/>
          </p:nvPr>
        </p:nvPicPr>
        <p:blipFill rotWithShape="1">
          <a:blip r:embed="rId2"/>
          <a:srcRect l="649" r="1489" b="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432309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C02A4-B5E5-7C6E-7109-A09E6487BAE2}"/>
              </a:ext>
            </a:extLst>
          </p:cNvPr>
          <p:cNvSpPr>
            <a:spLocks noGrp="1"/>
          </p:cNvSpPr>
          <p:nvPr>
            <p:ph type="title"/>
          </p:nvPr>
        </p:nvSpPr>
        <p:spPr/>
        <p:txBody>
          <a:bodyPr/>
          <a:lstStyle/>
          <a:p>
            <a:pPr algn="ctr"/>
            <a:r>
              <a:rPr lang="en-US" dirty="0" err="1"/>
              <a:t>Iglesia</a:t>
            </a:r>
            <a:r>
              <a:rPr lang="en-US" dirty="0"/>
              <a:t> Bautista </a:t>
            </a:r>
            <a:r>
              <a:rPr lang="en-US" dirty="0" err="1"/>
              <a:t>Getsemini</a:t>
            </a:r>
            <a:r>
              <a:rPr lang="en-US" dirty="0"/>
              <a:t> de Santa Clara</a:t>
            </a:r>
          </a:p>
        </p:txBody>
      </p:sp>
      <p:pic>
        <p:nvPicPr>
          <p:cNvPr id="5" name="Content Placeholder 4" descr="A person teaching children in a classroom&#10;&#10;Description automatically generated with low confidence">
            <a:extLst>
              <a:ext uri="{FF2B5EF4-FFF2-40B4-BE49-F238E27FC236}">
                <a16:creationId xmlns:a16="http://schemas.microsoft.com/office/drawing/2014/main" id="{4B57487E-1597-EE8C-0DDC-FB6EECF693CB}"/>
              </a:ext>
            </a:extLst>
          </p:cNvPr>
          <p:cNvPicPr>
            <a:picLocks noGrp="1" noChangeAspect="1"/>
          </p:cNvPicPr>
          <p:nvPr>
            <p:ph idx="1"/>
          </p:nvPr>
        </p:nvPicPr>
        <p:blipFill>
          <a:blip r:embed="rId2"/>
          <a:stretch>
            <a:fillRect/>
          </a:stretch>
        </p:blipFill>
        <p:spPr>
          <a:xfrm>
            <a:off x="1495466" y="1825625"/>
            <a:ext cx="9201067" cy="4351338"/>
          </a:xfrm>
        </p:spPr>
      </p:pic>
    </p:spTree>
    <p:extLst>
      <p:ext uri="{BB962C8B-B14F-4D97-AF65-F5344CB8AC3E}">
        <p14:creationId xmlns:p14="http://schemas.microsoft.com/office/powerpoint/2010/main" val="338925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1E9-C938-3D74-9D53-3BAE738336E8}"/>
              </a:ext>
            </a:extLst>
          </p:cNvPr>
          <p:cNvSpPr>
            <a:spLocks noGrp="1"/>
          </p:cNvSpPr>
          <p:nvPr>
            <p:ph type="title"/>
          </p:nvPr>
        </p:nvSpPr>
        <p:spPr/>
        <p:txBody>
          <a:bodyPr>
            <a:normAutofit/>
          </a:bodyPr>
          <a:lstStyle/>
          <a:p>
            <a:r>
              <a:rPr lang="en-US" dirty="0"/>
              <a:t>                CHERITON BAPTIST CHURCH</a:t>
            </a:r>
            <a:br>
              <a:rPr lang="en-US" dirty="0"/>
            </a:br>
            <a:r>
              <a:rPr lang="en-US" dirty="0"/>
              <a:t>	</a:t>
            </a:r>
          </a:p>
        </p:txBody>
      </p:sp>
      <p:sp>
        <p:nvSpPr>
          <p:cNvPr id="3" name="Content Placeholder 2">
            <a:extLst>
              <a:ext uri="{FF2B5EF4-FFF2-40B4-BE49-F238E27FC236}">
                <a16:creationId xmlns:a16="http://schemas.microsoft.com/office/drawing/2014/main" id="{E2809FD5-F03C-53A8-1838-5A8DD542D974}"/>
              </a:ext>
            </a:extLst>
          </p:cNvPr>
          <p:cNvSpPr>
            <a:spLocks noGrp="1"/>
          </p:cNvSpPr>
          <p:nvPr>
            <p:ph idx="1"/>
          </p:nvPr>
        </p:nvSpPr>
        <p:spPr/>
        <p:txBody>
          <a:bodyPr/>
          <a:lstStyle/>
          <a:p>
            <a:endParaRPr lang="en-US" dirty="0"/>
          </a:p>
          <a:p>
            <a:endParaRPr lang="en-US" dirty="0"/>
          </a:p>
          <a:p>
            <a:endParaRPr lang="en-US" dirty="0"/>
          </a:p>
          <a:p>
            <a:pPr marL="0" indent="0">
              <a:buNone/>
            </a:pPr>
            <a:r>
              <a:rPr lang="en-US" sz="7200" dirty="0"/>
              <a:t>                   </a:t>
            </a:r>
            <a:r>
              <a:rPr lang="en-US" sz="7200" dirty="0" err="1"/>
              <a:t>WinGS</a:t>
            </a:r>
            <a:endParaRPr lang="en-US" sz="7200" dirty="0"/>
          </a:p>
          <a:p>
            <a:pPr marL="0" indent="0">
              <a:buNone/>
            </a:pPr>
            <a:r>
              <a:rPr lang="en-US" dirty="0"/>
              <a:t>                                         WOMEN in GODS SERVICE</a:t>
            </a:r>
          </a:p>
        </p:txBody>
      </p:sp>
    </p:spTree>
    <p:extLst>
      <p:ext uri="{BB962C8B-B14F-4D97-AF65-F5344CB8AC3E}">
        <p14:creationId xmlns:p14="http://schemas.microsoft.com/office/powerpoint/2010/main" val="3001584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0CA6-7C64-3476-ED59-11406161380B}"/>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dirty="0"/>
              <a:t>Spreading Jesus’s love in Belize.</a:t>
            </a:r>
          </a:p>
        </p:txBody>
      </p:sp>
      <p:sp>
        <p:nvSpPr>
          <p:cNvPr id="12"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person, indoor, sitting, child&#10;&#10;Description automatically generated">
            <a:extLst>
              <a:ext uri="{FF2B5EF4-FFF2-40B4-BE49-F238E27FC236}">
                <a16:creationId xmlns:a16="http://schemas.microsoft.com/office/drawing/2014/main" id="{FEE169D4-2ED0-CE02-5EB8-4C169495CF32}"/>
              </a:ext>
            </a:extLst>
          </p:cNvPr>
          <p:cNvPicPr>
            <a:picLocks noGrp="1" noChangeAspect="1"/>
          </p:cNvPicPr>
          <p:nvPr>
            <p:ph idx="1"/>
          </p:nvPr>
        </p:nvPicPr>
        <p:blipFill rotWithShape="1">
          <a:blip r:embed="rId2"/>
          <a:srcRect t="13535" r="1" b="32675"/>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1227848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BF7A7-B404-09AA-97CE-CD840EAD2578}"/>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000" dirty="0"/>
              <a:t>I traveled 1949 miles to spread the love of Jesus to the children of Santa Clara Belize.  I hope you have enjoyed the ride with me.</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indoor, decorated&#10;&#10;Description automatically generated">
            <a:extLst>
              <a:ext uri="{FF2B5EF4-FFF2-40B4-BE49-F238E27FC236}">
                <a16:creationId xmlns:a16="http://schemas.microsoft.com/office/drawing/2014/main" id="{3278CA4E-1A10-BAE2-D56E-F843A171B26E}"/>
              </a:ext>
            </a:extLst>
          </p:cNvPr>
          <p:cNvPicPr>
            <a:picLocks noGrp="1" noChangeAspect="1"/>
          </p:cNvPicPr>
          <p:nvPr>
            <p:ph idx="1"/>
          </p:nvPr>
        </p:nvPicPr>
        <p:blipFill rotWithShape="1">
          <a:blip r:embed="rId2"/>
          <a:srcRect t="16466" b="3840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58239021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B0349-C152-497F-5EB9-29D60C450ED4}"/>
              </a:ext>
            </a:extLst>
          </p:cNvPr>
          <p:cNvSpPr>
            <a:spLocks noGrp="1"/>
          </p:cNvSpPr>
          <p:nvPr>
            <p:ph type="title"/>
          </p:nvPr>
        </p:nvSpPr>
        <p:spPr/>
        <p:txBody>
          <a:bodyPr>
            <a:normAutofit/>
          </a:bodyPr>
          <a:lstStyle/>
          <a:p>
            <a:r>
              <a:rPr lang="en-US" dirty="0"/>
              <a:t>                                  Process:</a:t>
            </a:r>
          </a:p>
        </p:txBody>
      </p:sp>
      <p:sp>
        <p:nvSpPr>
          <p:cNvPr id="3" name="Content Placeholder 2">
            <a:extLst>
              <a:ext uri="{FF2B5EF4-FFF2-40B4-BE49-F238E27FC236}">
                <a16:creationId xmlns:a16="http://schemas.microsoft.com/office/drawing/2014/main" id="{6E04B09B-4D31-AAFF-C407-C6A892B0FB6A}"/>
              </a:ext>
            </a:extLst>
          </p:cNvPr>
          <p:cNvSpPr>
            <a:spLocks noGrp="1"/>
          </p:cNvSpPr>
          <p:nvPr>
            <p:ph idx="1"/>
          </p:nvPr>
        </p:nvSpPr>
        <p:spPr/>
        <p:txBody>
          <a:bodyPr>
            <a:normAutofit lnSpcReduction="10000"/>
          </a:bodyPr>
          <a:lstStyle/>
          <a:p>
            <a:pPr marL="0" indent="0">
              <a:buNone/>
            </a:pPr>
            <a:r>
              <a:rPr lang="en-US" sz="2000" dirty="0"/>
              <a:t>      </a:t>
            </a:r>
          </a:p>
          <a:p>
            <a:pPr marL="0" indent="0">
              <a:buNone/>
            </a:pPr>
            <a:r>
              <a:rPr lang="en-US" sz="2000" dirty="0"/>
              <a:t>     </a:t>
            </a:r>
          </a:p>
          <a:p>
            <a:pPr marL="0" indent="0">
              <a:buNone/>
            </a:pPr>
            <a:endParaRPr lang="en-US" sz="2000" dirty="0"/>
          </a:p>
          <a:p>
            <a:pPr marL="0" indent="0">
              <a:buNone/>
            </a:pPr>
            <a:r>
              <a:rPr lang="en-US" sz="2000" dirty="0"/>
              <a:t>          </a:t>
            </a:r>
            <a:r>
              <a:rPr lang="en-US" sz="3600" dirty="0"/>
              <a:t>There are about 12 to 15 women who meet once monthly for three hours, the dolls are sewn before the workshop.  One group of </a:t>
            </a:r>
            <a:r>
              <a:rPr lang="en-US" sz="3600" dirty="0" err="1"/>
              <a:t>ladie’s</a:t>
            </a:r>
            <a:r>
              <a:rPr lang="en-US" sz="3600" dirty="0"/>
              <a:t> stuff the dolls, then another group glues the hair on and the hats.  The final step is tying on the beads, adding the scarves and cards.  The faces are hand painted.  They average making about 40 dolls each month.</a:t>
            </a:r>
          </a:p>
        </p:txBody>
      </p:sp>
    </p:spTree>
    <p:extLst>
      <p:ext uri="{BB962C8B-B14F-4D97-AF65-F5344CB8AC3E}">
        <p14:creationId xmlns:p14="http://schemas.microsoft.com/office/powerpoint/2010/main" val="329841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5F15-DB44-2C88-B617-A42E41FFE6B3}"/>
              </a:ext>
            </a:extLst>
          </p:cNvPr>
          <p:cNvSpPr>
            <a:spLocks noGrp="1"/>
          </p:cNvSpPr>
          <p:nvPr>
            <p:ph type="title"/>
          </p:nvPr>
        </p:nvSpPr>
        <p:spPr/>
        <p:txBody>
          <a:bodyPr/>
          <a:lstStyle/>
          <a:p>
            <a:r>
              <a:rPr lang="en-US" dirty="0"/>
              <a:t>           Organizing all the parts to the Dolls</a:t>
            </a:r>
          </a:p>
        </p:txBody>
      </p:sp>
      <p:pic>
        <p:nvPicPr>
          <p:cNvPr id="5" name="Content Placeholder 4" descr="A group of women in a room&#10;&#10;Description automatically generated with low confidence">
            <a:extLst>
              <a:ext uri="{FF2B5EF4-FFF2-40B4-BE49-F238E27FC236}">
                <a16:creationId xmlns:a16="http://schemas.microsoft.com/office/drawing/2014/main" id="{E1EA366A-5CF7-CF5F-562E-6D5F22C8C937}"/>
              </a:ext>
            </a:extLst>
          </p:cNvPr>
          <p:cNvPicPr>
            <a:picLocks noGrp="1" noChangeAspect="1"/>
          </p:cNvPicPr>
          <p:nvPr>
            <p:ph idx="1"/>
          </p:nvPr>
        </p:nvPicPr>
        <p:blipFill>
          <a:blip r:embed="rId2"/>
          <a:stretch>
            <a:fillRect/>
          </a:stretch>
        </p:blipFill>
        <p:spPr>
          <a:xfrm>
            <a:off x="4464248" y="1825625"/>
            <a:ext cx="3263503" cy="4351338"/>
          </a:xfrm>
        </p:spPr>
      </p:pic>
    </p:spTree>
    <p:extLst>
      <p:ext uri="{BB962C8B-B14F-4D97-AF65-F5344CB8AC3E}">
        <p14:creationId xmlns:p14="http://schemas.microsoft.com/office/powerpoint/2010/main" val="1148724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0E6F-C912-2A66-BEB1-2E22C8C0230C}"/>
              </a:ext>
            </a:extLst>
          </p:cNvPr>
          <p:cNvSpPr>
            <a:spLocks noGrp="1"/>
          </p:cNvSpPr>
          <p:nvPr>
            <p:ph type="title"/>
          </p:nvPr>
        </p:nvSpPr>
        <p:spPr/>
        <p:txBody>
          <a:bodyPr/>
          <a:lstStyle/>
          <a:p>
            <a:r>
              <a:rPr lang="en-US" dirty="0"/>
              <a:t>                        Stuffing of the Dolls</a:t>
            </a:r>
          </a:p>
        </p:txBody>
      </p:sp>
      <p:pic>
        <p:nvPicPr>
          <p:cNvPr id="5" name="Content Placeholder 4" descr="A group of people sitting around a table&#10;&#10;Description automatically generated with medium confidence">
            <a:extLst>
              <a:ext uri="{FF2B5EF4-FFF2-40B4-BE49-F238E27FC236}">
                <a16:creationId xmlns:a16="http://schemas.microsoft.com/office/drawing/2014/main" id="{79538303-A3D6-93AF-9C8B-E94F8BF2CC36}"/>
              </a:ext>
            </a:extLst>
          </p:cNvPr>
          <p:cNvPicPr>
            <a:picLocks noGrp="1" noChangeAspect="1"/>
          </p:cNvPicPr>
          <p:nvPr>
            <p:ph idx="1"/>
          </p:nvPr>
        </p:nvPicPr>
        <p:blipFill>
          <a:blip r:embed="rId2"/>
          <a:stretch>
            <a:fillRect/>
          </a:stretch>
        </p:blipFill>
        <p:spPr>
          <a:xfrm>
            <a:off x="4464248" y="1825625"/>
            <a:ext cx="3263503" cy="4351338"/>
          </a:xfrm>
        </p:spPr>
      </p:pic>
    </p:spTree>
    <p:extLst>
      <p:ext uri="{BB962C8B-B14F-4D97-AF65-F5344CB8AC3E}">
        <p14:creationId xmlns:p14="http://schemas.microsoft.com/office/powerpoint/2010/main" val="362248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DDEA-7FEC-78D6-A1C0-711ED54BD878}"/>
              </a:ext>
            </a:extLst>
          </p:cNvPr>
          <p:cNvSpPr>
            <a:spLocks noGrp="1"/>
          </p:cNvSpPr>
          <p:nvPr>
            <p:ph type="title"/>
          </p:nvPr>
        </p:nvSpPr>
        <p:spPr/>
        <p:txBody>
          <a:bodyPr/>
          <a:lstStyle/>
          <a:p>
            <a:r>
              <a:rPr lang="en-US" dirty="0"/>
              <a:t>                     Stringing of The Beads</a:t>
            </a:r>
          </a:p>
        </p:txBody>
      </p:sp>
      <p:pic>
        <p:nvPicPr>
          <p:cNvPr id="5" name="Content Placeholder 4" descr="A picture containing person&#10;&#10;Description automatically generated">
            <a:extLst>
              <a:ext uri="{FF2B5EF4-FFF2-40B4-BE49-F238E27FC236}">
                <a16:creationId xmlns:a16="http://schemas.microsoft.com/office/drawing/2014/main" id="{DC1DEE78-B027-544F-83BF-98BF6BF59BBB}"/>
              </a:ext>
            </a:extLst>
          </p:cNvPr>
          <p:cNvPicPr>
            <a:picLocks noGrp="1" noChangeAspect="1"/>
          </p:cNvPicPr>
          <p:nvPr>
            <p:ph idx="1"/>
          </p:nvPr>
        </p:nvPicPr>
        <p:blipFill>
          <a:blip r:embed="rId2"/>
          <a:stretch>
            <a:fillRect/>
          </a:stretch>
        </p:blipFill>
        <p:spPr>
          <a:xfrm>
            <a:off x="3180531" y="1825625"/>
            <a:ext cx="5830938" cy="4351338"/>
          </a:xfrm>
        </p:spPr>
      </p:pic>
    </p:spTree>
    <p:extLst>
      <p:ext uri="{BB962C8B-B14F-4D97-AF65-F5344CB8AC3E}">
        <p14:creationId xmlns:p14="http://schemas.microsoft.com/office/powerpoint/2010/main" val="98381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96FE-4606-33D5-9AF2-DBF671560A94}"/>
              </a:ext>
            </a:extLst>
          </p:cNvPr>
          <p:cNvSpPr>
            <a:spLocks noGrp="1"/>
          </p:cNvSpPr>
          <p:nvPr>
            <p:ph type="title"/>
          </p:nvPr>
        </p:nvSpPr>
        <p:spPr/>
        <p:txBody>
          <a:bodyPr/>
          <a:lstStyle/>
          <a:p>
            <a:r>
              <a:rPr lang="en-US" dirty="0"/>
              <a:t>      Installing the beads, scarves and cards</a:t>
            </a:r>
          </a:p>
        </p:txBody>
      </p:sp>
      <p:pic>
        <p:nvPicPr>
          <p:cNvPr id="5" name="Content Placeholder 4" descr="A group of people sitting around a table&#10;&#10;Description automatically generated with medium confidence">
            <a:extLst>
              <a:ext uri="{FF2B5EF4-FFF2-40B4-BE49-F238E27FC236}">
                <a16:creationId xmlns:a16="http://schemas.microsoft.com/office/drawing/2014/main" id="{BC77AAC1-5C2E-67BF-F98D-6457CC09340A}"/>
              </a:ext>
            </a:extLst>
          </p:cNvPr>
          <p:cNvPicPr>
            <a:picLocks noGrp="1" noChangeAspect="1"/>
          </p:cNvPicPr>
          <p:nvPr>
            <p:ph idx="1"/>
          </p:nvPr>
        </p:nvPicPr>
        <p:blipFill>
          <a:blip r:embed="rId2"/>
          <a:stretch>
            <a:fillRect/>
          </a:stretch>
        </p:blipFill>
        <p:spPr>
          <a:xfrm>
            <a:off x="4472407" y="1825625"/>
            <a:ext cx="3247185" cy="4351338"/>
          </a:xfrm>
        </p:spPr>
      </p:pic>
    </p:spTree>
    <p:extLst>
      <p:ext uri="{BB962C8B-B14F-4D97-AF65-F5344CB8AC3E}">
        <p14:creationId xmlns:p14="http://schemas.microsoft.com/office/powerpoint/2010/main" val="654919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4D960-25A0-6CF4-7FC7-AE3398FB1F3D}"/>
              </a:ext>
            </a:extLst>
          </p:cNvPr>
          <p:cNvSpPr>
            <a:spLocks noGrp="1"/>
          </p:cNvSpPr>
          <p:nvPr>
            <p:ph type="title"/>
          </p:nvPr>
        </p:nvSpPr>
        <p:spPr/>
        <p:txBody>
          <a:bodyPr/>
          <a:lstStyle/>
          <a:p>
            <a:r>
              <a:rPr lang="en-US" dirty="0"/>
              <a:t>                        Painting the Faces</a:t>
            </a:r>
          </a:p>
        </p:txBody>
      </p:sp>
      <p:pic>
        <p:nvPicPr>
          <p:cNvPr id="5" name="Content Placeholder 4" descr="A person sitting at a table with a variety of objects on it&#10;&#10;Description automatically generated with low confidence">
            <a:extLst>
              <a:ext uri="{FF2B5EF4-FFF2-40B4-BE49-F238E27FC236}">
                <a16:creationId xmlns:a16="http://schemas.microsoft.com/office/drawing/2014/main" id="{E9B99917-008A-A1E3-44FA-12E0FCA783B6}"/>
              </a:ext>
            </a:extLst>
          </p:cNvPr>
          <p:cNvPicPr>
            <a:picLocks noGrp="1" noChangeAspect="1"/>
          </p:cNvPicPr>
          <p:nvPr>
            <p:ph idx="1"/>
          </p:nvPr>
        </p:nvPicPr>
        <p:blipFill>
          <a:blip r:embed="rId2"/>
          <a:stretch>
            <a:fillRect/>
          </a:stretch>
        </p:blipFill>
        <p:spPr>
          <a:xfrm>
            <a:off x="4472747" y="1825625"/>
            <a:ext cx="3246506" cy="4351338"/>
          </a:xfrm>
        </p:spPr>
      </p:pic>
    </p:spTree>
    <p:extLst>
      <p:ext uri="{BB962C8B-B14F-4D97-AF65-F5344CB8AC3E}">
        <p14:creationId xmlns:p14="http://schemas.microsoft.com/office/powerpoint/2010/main" val="401448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1BF4-F700-292C-D47B-2D859E84F086}"/>
              </a:ext>
            </a:extLst>
          </p:cNvPr>
          <p:cNvSpPr>
            <a:spLocks noGrp="1"/>
          </p:cNvSpPr>
          <p:nvPr>
            <p:ph type="title"/>
          </p:nvPr>
        </p:nvSpPr>
        <p:spPr>
          <a:xfrm>
            <a:off x="838200" y="365125"/>
            <a:ext cx="2598683" cy="3965137"/>
          </a:xfrm>
        </p:spPr>
        <p:txBody>
          <a:bodyPr/>
          <a:lstStyle/>
          <a:p>
            <a:r>
              <a:rPr lang="en-US" dirty="0"/>
              <a:t>  Finished</a:t>
            </a:r>
            <a:br>
              <a:rPr lang="en-US" dirty="0"/>
            </a:br>
            <a:r>
              <a:rPr lang="en-US" dirty="0"/>
              <a:t>  Product</a:t>
            </a:r>
          </a:p>
        </p:txBody>
      </p:sp>
      <p:pic>
        <p:nvPicPr>
          <p:cNvPr id="5" name="Content Placeholder 4" descr="A picture containing floor, indoor&#10;&#10;Description automatically generated">
            <a:extLst>
              <a:ext uri="{FF2B5EF4-FFF2-40B4-BE49-F238E27FC236}">
                <a16:creationId xmlns:a16="http://schemas.microsoft.com/office/drawing/2014/main" id="{4D58639A-3617-CBB6-352F-16E2166D1995}"/>
              </a:ext>
            </a:extLst>
          </p:cNvPr>
          <p:cNvPicPr>
            <a:picLocks noGrp="1" noChangeAspect="1"/>
          </p:cNvPicPr>
          <p:nvPr>
            <p:ph idx="1"/>
          </p:nvPr>
        </p:nvPicPr>
        <p:blipFill>
          <a:blip r:embed="rId2"/>
          <a:stretch>
            <a:fillRect/>
          </a:stretch>
        </p:blipFill>
        <p:spPr>
          <a:xfrm rot="5400000">
            <a:off x="3195108" y="1253331"/>
            <a:ext cx="5801784" cy="4351338"/>
          </a:xfrm>
        </p:spPr>
      </p:pic>
    </p:spTree>
    <p:extLst>
      <p:ext uri="{BB962C8B-B14F-4D97-AF65-F5344CB8AC3E}">
        <p14:creationId xmlns:p14="http://schemas.microsoft.com/office/powerpoint/2010/main" val="258745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270</Words>
  <Application>Microsoft Macintosh PowerPoint</Application>
  <PresentationFormat>Widescreen</PresentationFormat>
  <Paragraphs>33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     DOLLS ON A MISSION   </vt:lpstr>
      <vt:lpstr>                CHERITON BAPTIST CHURCH  </vt:lpstr>
      <vt:lpstr>                                  Process:</vt:lpstr>
      <vt:lpstr>           Organizing all the parts to the Dolls</vt:lpstr>
      <vt:lpstr>                        Stuffing of the Dolls</vt:lpstr>
      <vt:lpstr>                     Stringing of The Beads</vt:lpstr>
      <vt:lpstr>      Installing the beads, scarves and cards</vt:lpstr>
      <vt:lpstr>                        Painting the Faces</vt:lpstr>
      <vt:lpstr>  Finished   Product</vt:lpstr>
      <vt:lpstr>First part of the journey.  Cheriton, Virginia to Dunn, NC 241 miles.</vt:lpstr>
      <vt:lpstr>Leaving Dunn, NC for RDU Airport 55 Miles</vt:lpstr>
      <vt:lpstr>Spending the night at Holiday Inn Express RDU Airport</vt:lpstr>
      <vt:lpstr>Shuttle ride from Holiday Inn Express to RDU</vt:lpstr>
      <vt:lpstr>Arriving at Miami International Airport from RDU 814. Miles</vt:lpstr>
      <vt:lpstr>First presentation Miami International Airport</vt:lpstr>
      <vt:lpstr>Arriving at Phillip SW Goldson International Airport, Belize City Belize from Miami.</vt:lpstr>
      <vt:lpstr>Final Destination, Santa Clara Village, Corozal Belize, CA  74 Miles From Belize Airport</vt:lpstr>
      <vt:lpstr>Presentation to children</vt:lpstr>
      <vt:lpstr>Iglesia Bautista Getsemini de Santa Clara</vt:lpstr>
      <vt:lpstr>Spreading Jesus’s love in Belize.</vt:lpstr>
      <vt:lpstr>I traveled 1949 miles to spread the love of Jesus to the children of Santa Clara Belize.  I hope you have enjoyed the ride with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of the Dolls</dc:title>
  <dc:creator>John Blackmon</dc:creator>
  <cp:lastModifiedBy>CCMS Admin</cp:lastModifiedBy>
  <cp:revision>16</cp:revision>
  <dcterms:created xsi:type="dcterms:W3CDTF">2022-06-13T16:23:11Z</dcterms:created>
  <dcterms:modified xsi:type="dcterms:W3CDTF">2023-05-06T09:55:22Z</dcterms:modified>
</cp:coreProperties>
</file>